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8" r:id="rId9"/>
    <p:sldId id="290" r:id="rId10"/>
    <p:sldId id="307" r:id="rId11"/>
    <p:sldId id="289" r:id="rId12"/>
    <p:sldId id="286" r:id="rId13"/>
    <p:sldId id="278" r:id="rId14"/>
    <p:sldId id="280" r:id="rId15"/>
    <p:sldId id="294" r:id="rId16"/>
    <p:sldId id="273" r:id="rId17"/>
    <p:sldId id="295" r:id="rId18"/>
    <p:sldId id="291" r:id="rId19"/>
    <p:sldId id="310" r:id="rId20"/>
    <p:sldId id="313" r:id="rId21"/>
    <p:sldId id="306" r:id="rId22"/>
    <p:sldId id="301" r:id="rId23"/>
    <p:sldId id="311" r:id="rId24"/>
    <p:sldId id="312" r:id="rId25"/>
    <p:sldId id="299" r:id="rId26"/>
    <p:sldId id="298" r:id="rId27"/>
    <p:sldId id="303" r:id="rId28"/>
    <p:sldId id="3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CF7"/>
    <a:srgbClr val="0070C0"/>
    <a:srgbClr val="1F3864"/>
    <a:srgbClr val="548234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/>
    <p:restoredTop sz="94580"/>
  </p:normalViewPr>
  <p:slideViewPr>
    <p:cSldViewPr snapToGrid="0" snapToObjects="1">
      <p:cViewPr>
        <p:scale>
          <a:sx n="90" d="100"/>
          <a:sy n="90" d="100"/>
        </p:scale>
        <p:origin x="4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6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tiff"/><Relationship Id="rId12" Type="http://schemas.openxmlformats.org/officeDocument/2006/relationships/image" Target="../media/image39.tiff"/><Relationship Id="rId13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28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16.tiff"/><Relationship Id="rId10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tiff"/><Relationship Id="rId12" Type="http://schemas.openxmlformats.org/officeDocument/2006/relationships/image" Target="../media/image16.tiff"/><Relationship Id="rId13" Type="http://schemas.openxmlformats.org/officeDocument/2006/relationships/image" Target="../media/image37.tiff"/><Relationship Id="rId14" Type="http://schemas.openxmlformats.org/officeDocument/2006/relationships/image" Target="../media/image38.tiff"/><Relationship Id="rId15" Type="http://schemas.openxmlformats.org/officeDocument/2006/relationships/image" Target="../media/image39.tiff"/><Relationship Id="rId16" Type="http://schemas.openxmlformats.org/officeDocument/2006/relationships/image" Target="../media/image22.tiff"/><Relationship Id="rId17" Type="http://schemas.openxmlformats.org/officeDocument/2006/relationships/image" Target="../media/image44.tiff"/><Relationship Id="rId18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2.png"/><Relationship Id="rId9" Type="http://schemas.microsoft.com/office/2007/relationships/hdphoto" Target="../media/hdphoto1.wdp"/><Relationship Id="rId10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tiff"/><Relationship Id="rId1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23.tiff"/><Relationship Id="rId6" Type="http://schemas.openxmlformats.org/officeDocument/2006/relationships/image" Target="../media/image16.tiff"/><Relationship Id="rId7" Type="http://schemas.openxmlformats.org/officeDocument/2006/relationships/image" Target="../media/image45.tiff"/><Relationship Id="rId8" Type="http://schemas.openxmlformats.org/officeDocument/2006/relationships/image" Target="../media/image48.tiff"/><Relationship Id="rId9" Type="http://schemas.openxmlformats.org/officeDocument/2006/relationships/image" Target="../media/image49.tiff"/><Relationship Id="rId10" Type="http://schemas.openxmlformats.org/officeDocument/2006/relationships/image" Target="../media/image50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40.tiff"/><Relationship Id="rId13" Type="http://schemas.openxmlformats.org/officeDocument/2006/relationships/image" Target="../media/image56.tiff"/><Relationship Id="rId14" Type="http://schemas.openxmlformats.org/officeDocument/2006/relationships/image" Target="../media/image57.tiff"/><Relationship Id="rId15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45.tiff"/><Relationship Id="rId4" Type="http://schemas.openxmlformats.org/officeDocument/2006/relationships/image" Target="../media/image53.png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2.png"/><Relationship Id="rId9" Type="http://schemas.microsoft.com/office/2007/relationships/hdphoto" Target="../media/hdphoto1.wdp"/><Relationship Id="rId10" Type="http://schemas.openxmlformats.org/officeDocument/2006/relationships/image" Target="../media/image5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tiff"/><Relationship Id="rId12" Type="http://schemas.openxmlformats.org/officeDocument/2006/relationships/image" Target="../media/image33.tiff"/><Relationship Id="rId13" Type="http://schemas.openxmlformats.org/officeDocument/2006/relationships/image" Target="../media/image66.tiff"/><Relationship Id="rId14" Type="http://schemas.openxmlformats.org/officeDocument/2006/relationships/image" Target="../media/image67.tiff"/><Relationship Id="rId15" Type="http://schemas.openxmlformats.org/officeDocument/2006/relationships/image" Target="../media/image45.tiff"/><Relationship Id="rId16" Type="http://schemas.openxmlformats.org/officeDocument/2006/relationships/image" Target="../media/image22.tiff"/><Relationship Id="rId17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54.tiff"/><Relationship Id="rId6" Type="http://schemas.openxmlformats.org/officeDocument/2006/relationships/image" Target="../media/image34.tiff"/><Relationship Id="rId7" Type="http://schemas.openxmlformats.org/officeDocument/2006/relationships/image" Target="../media/image62.tiff"/><Relationship Id="rId8" Type="http://schemas.openxmlformats.org/officeDocument/2006/relationships/image" Target="../media/image63.tiff"/><Relationship Id="rId9" Type="http://schemas.openxmlformats.org/officeDocument/2006/relationships/image" Target="../media/image64.tiff"/><Relationship Id="rId10" Type="http://schemas.openxmlformats.org/officeDocument/2006/relationships/image" Target="../media/image65.tif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tiff"/><Relationship Id="rId12" Type="http://schemas.openxmlformats.org/officeDocument/2006/relationships/image" Target="../media/image74.tiff"/><Relationship Id="rId13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tiff"/><Relationship Id="rId4" Type="http://schemas.openxmlformats.org/officeDocument/2006/relationships/image" Target="../media/image70.tiff"/><Relationship Id="rId5" Type="http://schemas.openxmlformats.org/officeDocument/2006/relationships/image" Target="../media/image23.tiff"/><Relationship Id="rId6" Type="http://schemas.openxmlformats.org/officeDocument/2006/relationships/image" Target="../media/image71.tiff"/><Relationship Id="rId7" Type="http://schemas.openxmlformats.org/officeDocument/2006/relationships/image" Target="../media/image72.tiff"/><Relationship Id="rId8" Type="http://schemas.openxmlformats.org/officeDocument/2006/relationships/image" Target="../media/image45.tiff"/><Relationship Id="rId9" Type="http://schemas.openxmlformats.org/officeDocument/2006/relationships/image" Target="../media/image22.tiff"/><Relationship Id="rId10" Type="http://schemas.openxmlformats.org/officeDocument/2006/relationships/image" Target="../media/image4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Gödelnummer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436"/>
            <a:ext cx="9882809" cy="474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545669"/>
            <a:ext cx="9882809" cy="493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5406677"/>
            <a:ext cx="9882809" cy="4760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20584" y="2532248"/>
            <a:ext cx="5518037" cy="1646303"/>
            <a:chOff x="3264013" y="2605684"/>
            <a:chExt cx="5518037" cy="16463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4013" y="2605684"/>
              <a:ext cx="1977773" cy="164630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6654" y="2605684"/>
              <a:ext cx="2005396" cy="1646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7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1389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8" y="3190631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690688"/>
            <a:ext cx="292657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2159"/>
            <a:ext cx="9949236" cy="375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255508" cy="3764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162660" y="2926125"/>
            <a:ext cx="8226417" cy="1440000"/>
            <a:chOff x="2162660" y="2926125"/>
            <a:chExt cx="8226417" cy="1440000"/>
          </a:xfrm>
        </p:grpSpPr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3939643" y="3044560"/>
              <a:ext cx="1231727" cy="12317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393296" y="3658391"/>
              <a:ext cx="546347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162660" y="3043073"/>
              <a:ext cx="1230636" cy="1230636"/>
              <a:chOff x="10236716" y="2695304"/>
              <a:chExt cx="681150" cy="681150"/>
            </a:xfrm>
          </p:grpSpPr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10236716" y="2695304"/>
                <a:ext cx="681150" cy="6811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3447" y="2874165"/>
                <a:ext cx="507086" cy="313200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/>
            <p:cNvCxnSpPr/>
            <p:nvPr/>
          </p:nvCxnSpPr>
          <p:spPr>
            <a:xfrm>
              <a:off x="5171370" y="3660425"/>
              <a:ext cx="546347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050" y="3366881"/>
              <a:ext cx="968913" cy="565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7717" y="2926125"/>
              <a:ext cx="4671360" cy="1440000"/>
            </a:xfrm>
            <a:prstGeom prst="rect">
              <a:avLst/>
            </a:prstGeom>
          </p:spPr>
        </p:pic>
      </p:grpSp>
      <p:sp>
        <p:nvSpPr>
          <p:cNvPr id="15" name="&quot;No&quot; Symbol 14"/>
          <p:cNvSpPr>
            <a:spLocks noChangeAspect="1"/>
          </p:cNvSpPr>
          <p:nvPr/>
        </p:nvSpPr>
        <p:spPr>
          <a:xfrm>
            <a:off x="3643787" y="2734405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Zutaten: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US" dirty="0" smtClean="0"/>
                  <a:t>; Parameter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Turingmaschine</a:t>
                </a:r>
                <a:r>
                  <a:rPr lang="en-US" dirty="0" smtClean="0"/>
                  <a:t>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entscheidet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;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err="1" smtClean="0"/>
                  <a:t>Berechne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251897" y="1809526"/>
            <a:ext cx="9688205" cy="3238948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 </a:t>
            </a:r>
            <a:r>
              <a:rPr lang="en-US" dirty="0" err="1"/>
              <a:t>S</a:t>
            </a:r>
            <a:r>
              <a:rPr lang="en-US" dirty="0" err="1" smtClean="0"/>
              <a:t>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703"/>
            <a:ext cx="7601142" cy="4320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02339"/>
            <a:ext cx="7721237" cy="4320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158306" y="2638842"/>
            <a:ext cx="5875387" cy="2646357"/>
            <a:chOff x="3158306" y="2638842"/>
            <a:chExt cx="5875387" cy="2646357"/>
          </a:xfrm>
        </p:grpSpPr>
        <p:grpSp>
          <p:nvGrpSpPr>
            <p:cNvPr id="5" name="Group 4"/>
            <p:cNvGrpSpPr/>
            <p:nvPr/>
          </p:nvGrpSpPr>
          <p:grpSpPr>
            <a:xfrm>
              <a:off x="3635826" y="2646829"/>
              <a:ext cx="1092157" cy="2638370"/>
              <a:chOff x="7111733" y="-255063"/>
              <a:chExt cx="1626330" cy="39287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1733" y="1197457"/>
                <a:ext cx="226411" cy="10152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1652" y="1201734"/>
                <a:ext cx="226411" cy="1015200"/>
              </a:xfrm>
              <a:prstGeom prst="rect">
                <a:avLst/>
              </a:prstGeom>
            </p:spPr>
          </p:pic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7417298" y="1201734"/>
                <a:ext cx="1015200" cy="10152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7417298" y="-255063"/>
                <a:ext cx="1014300" cy="1014300"/>
                <a:chOff x="6528524" y="2025672"/>
                <a:chExt cx="1014300" cy="101430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6528524" y="2025672"/>
                  <a:ext cx="1014300" cy="10143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4014" y="2389693"/>
                  <a:ext cx="243319" cy="286258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7418199" y="2659431"/>
                <a:ext cx="1014300" cy="1014300"/>
              </a:xfrm>
              <a:prstGeom prst="rect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924896" y="2212657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924894" y="747647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8285" y="1480474"/>
                <a:ext cx="711363" cy="46305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112161" y="2641714"/>
              <a:ext cx="1092157" cy="2638370"/>
              <a:chOff x="4630387" y="2632589"/>
              <a:chExt cx="1626330" cy="392879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630387" y="2632589"/>
                <a:ext cx="1626330" cy="3928794"/>
                <a:chOff x="7111733" y="-255063"/>
                <a:chExt cx="1626330" cy="392879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1733" y="1197457"/>
                  <a:ext cx="226411" cy="101520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1652" y="1201734"/>
                  <a:ext cx="226411" cy="1015200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7417298" y="1201734"/>
                  <a:ext cx="1015200" cy="10152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7417298" y="-255063"/>
                  <a:ext cx="1014300" cy="1014300"/>
                  <a:chOff x="6528524" y="2025672"/>
                  <a:chExt cx="1014300" cy="1014300"/>
                </a:xfrm>
              </p:grpSpPr>
              <p:sp>
                <p:nvSpPr>
                  <p:cNvPr id="28" name="Rectangle 27"/>
                  <p:cNvSpPr>
                    <a:spLocks noChangeAspect="1"/>
                  </p:cNvSpPr>
                  <p:nvPr/>
                </p:nvSpPr>
                <p:spPr>
                  <a:xfrm>
                    <a:off x="6528524" y="2025672"/>
                    <a:ext cx="1014300" cy="10143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14014" y="2389693"/>
                    <a:ext cx="243319" cy="28625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Rectangle 25"/>
                <p:cNvSpPr>
                  <a:spLocks noChangeAspect="1"/>
                </p:cNvSpPr>
                <p:nvPr/>
              </p:nvSpPr>
              <p:spPr>
                <a:xfrm>
                  <a:off x="7418199" y="2659431"/>
                  <a:ext cx="1014300" cy="1014300"/>
                </a:xfrm>
                <a:prstGeom prst="rect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7924896" y="221265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7924894" y="74764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4910" y="4361180"/>
                <a:ext cx="724785" cy="463057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6588302" y="3930299"/>
              <a:ext cx="496552" cy="61199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7468838" y="2638842"/>
              <a:ext cx="1092157" cy="2638370"/>
              <a:chOff x="8139713" y="2628312"/>
              <a:chExt cx="1626330" cy="392879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8139713" y="2628312"/>
                <a:ext cx="1626330" cy="3928794"/>
                <a:chOff x="7111733" y="-255063"/>
                <a:chExt cx="1626330" cy="3928794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1733" y="1197457"/>
                  <a:ext cx="226411" cy="101520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1652" y="1201734"/>
                  <a:ext cx="226411" cy="1015200"/>
                </a:xfrm>
                <a:prstGeom prst="rect">
                  <a:avLst/>
                </a:prstGeom>
              </p:spPr>
            </p:pic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7417298" y="1201734"/>
                  <a:ext cx="1015200" cy="10152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7417298" y="-255063"/>
                  <a:ext cx="1014300" cy="1014300"/>
                  <a:chOff x="6528524" y="2025672"/>
                  <a:chExt cx="1014300" cy="1014300"/>
                </a:xfrm>
              </p:grpSpPr>
              <p:sp>
                <p:nvSpPr>
                  <p:cNvPr id="54" name="Rectangle 53"/>
                  <p:cNvSpPr>
                    <a:spLocks noChangeAspect="1"/>
                  </p:cNvSpPr>
                  <p:nvPr/>
                </p:nvSpPr>
                <p:spPr>
                  <a:xfrm>
                    <a:off x="6528524" y="2025672"/>
                    <a:ext cx="1014300" cy="10143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5" name="Picture 5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14014" y="2389693"/>
                    <a:ext cx="243319" cy="28625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7418199" y="2659431"/>
                  <a:ext cx="1014300" cy="1014300"/>
                </a:xfrm>
                <a:prstGeom prst="rect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7924896" y="221265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7924894" y="74764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64321" y="4372403"/>
                <a:ext cx="776211" cy="464400"/>
              </a:xfrm>
              <a:prstGeom prst="rect">
                <a:avLst/>
              </a:prstGeom>
            </p:spPr>
          </p:pic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58306" y="3545136"/>
              <a:ext cx="298885" cy="841757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37114" y="3545136"/>
              <a:ext cx="296579" cy="84131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3890469" y="4648416"/>
              <a:ext cx="581620" cy="604885"/>
              <a:chOff x="3890469" y="4648416"/>
              <a:chExt cx="581620" cy="6048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0469" y="4648416"/>
                <a:ext cx="581620" cy="604885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9213" y="4753834"/>
                <a:ext cx="370179" cy="384986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367127" y="4638636"/>
              <a:ext cx="581620" cy="604885"/>
              <a:chOff x="3890469" y="4648416"/>
              <a:chExt cx="581620" cy="604885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0469" y="4648416"/>
                <a:ext cx="581620" cy="604885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9213" y="4753834"/>
                <a:ext cx="370179" cy="384986"/>
              </a:xfrm>
              <a:prstGeom prst="rect">
                <a:avLst/>
              </a:prstGeom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7723803" y="4634441"/>
              <a:ext cx="581620" cy="604885"/>
              <a:chOff x="3890469" y="4648416"/>
              <a:chExt cx="581620" cy="60488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90469" y="4648416"/>
                <a:ext cx="581620" cy="60488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9213" y="4753834"/>
                <a:ext cx="370179" cy="3849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80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Beweis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Komplementär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3656"/>
            <a:ext cx="7930965" cy="432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95338"/>
            <a:ext cx="10198283" cy="432000"/>
          </a:xfrm>
          <a:prstGeom prst="rect">
            <a:avLst/>
          </a:prstGeom>
        </p:spPr>
      </p:pic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755165" y="2687318"/>
            <a:ext cx="5875387" cy="2646357"/>
            <a:chOff x="1720903" y="2628312"/>
            <a:chExt cx="8749034" cy="3940688"/>
          </a:xfrm>
        </p:grpSpPr>
        <p:grpSp>
          <p:nvGrpSpPr>
            <p:cNvPr id="5" name="Group 4"/>
            <p:cNvGrpSpPr/>
            <p:nvPr/>
          </p:nvGrpSpPr>
          <p:grpSpPr>
            <a:xfrm>
              <a:off x="2431978" y="2640206"/>
              <a:ext cx="1626330" cy="3928794"/>
              <a:chOff x="7111733" y="-255063"/>
              <a:chExt cx="1626330" cy="39287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1733" y="1197457"/>
                <a:ext cx="226411" cy="10152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1652" y="1201734"/>
                <a:ext cx="226411" cy="1015200"/>
              </a:xfrm>
              <a:prstGeom prst="rect">
                <a:avLst/>
              </a:prstGeom>
            </p:spPr>
          </p:pic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7417298" y="1201734"/>
                <a:ext cx="1015200" cy="10152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7417298" y="-255063"/>
                <a:ext cx="1014300" cy="1014300"/>
                <a:chOff x="6528524" y="2025672"/>
                <a:chExt cx="1014300" cy="101430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6528524" y="2025672"/>
                  <a:ext cx="1014300" cy="10143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4014" y="2389693"/>
                  <a:ext cx="243319" cy="28625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7418198" y="2659431"/>
                <a:ext cx="1014300" cy="1014300"/>
                <a:chOff x="7365683" y="2944386"/>
                <a:chExt cx="1014300" cy="101430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7365683" y="2944386"/>
                  <a:ext cx="1014300" cy="1014300"/>
                </a:xfrm>
                <a:prstGeom prst="rect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5500" b="84600" l="32700" r="67250">
                              <a14:foregroundMark x1="16000" y1="18500" x2="16000" y2="185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31990" t="14080" r="32227" b="13408"/>
                <a:stretch/>
              </p:blipFill>
              <p:spPr>
                <a:xfrm>
                  <a:off x="7515770" y="3090200"/>
                  <a:ext cx="713226" cy="722672"/>
                </a:xfrm>
                <a:prstGeom prst="rect">
                  <a:avLst/>
                </a:prstGeom>
              </p:spPr>
            </p:pic>
          </p:grpSp>
          <p:cxnSp>
            <p:nvCxnSpPr>
              <p:cNvPr id="11" name="Straight Arrow Connector 10"/>
              <p:cNvCxnSpPr/>
              <p:nvPr/>
            </p:nvCxnSpPr>
            <p:spPr>
              <a:xfrm>
                <a:off x="7924896" y="2212657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924894" y="747647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8285" y="1480474"/>
                <a:ext cx="711363" cy="46305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4630387" y="2632589"/>
              <a:ext cx="1626330" cy="3928794"/>
              <a:chOff x="4630387" y="2632589"/>
              <a:chExt cx="1626330" cy="392879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630387" y="2632589"/>
                <a:ext cx="1626330" cy="3928794"/>
                <a:chOff x="7111733" y="-255063"/>
                <a:chExt cx="1626330" cy="392879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1733" y="1197457"/>
                  <a:ext cx="226411" cy="101520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11652" y="1201734"/>
                  <a:ext cx="226411" cy="1015200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>
                  <a:spLocks noChangeAspect="1"/>
                </p:cNvSpPr>
                <p:nvPr/>
              </p:nvSpPr>
              <p:spPr>
                <a:xfrm>
                  <a:off x="7417298" y="1201734"/>
                  <a:ext cx="1015200" cy="10152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7417298" y="-255063"/>
                  <a:ext cx="1014300" cy="1014300"/>
                  <a:chOff x="6528524" y="2025672"/>
                  <a:chExt cx="1014300" cy="1014300"/>
                </a:xfrm>
              </p:grpSpPr>
              <p:sp>
                <p:nvSpPr>
                  <p:cNvPr id="28" name="Rectangle 27"/>
                  <p:cNvSpPr>
                    <a:spLocks noChangeAspect="1"/>
                  </p:cNvSpPr>
                  <p:nvPr/>
                </p:nvSpPr>
                <p:spPr>
                  <a:xfrm>
                    <a:off x="6528524" y="2025672"/>
                    <a:ext cx="1014300" cy="10143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914014" y="2389693"/>
                    <a:ext cx="243319" cy="2862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7418198" y="2659431"/>
                  <a:ext cx="1014300" cy="1014300"/>
                  <a:chOff x="7365683" y="2944386"/>
                  <a:chExt cx="1014300" cy="1014300"/>
                </a:xfrm>
              </p:grpSpPr>
              <p:sp>
                <p:nvSpPr>
                  <p:cNvPr id="26" name="Rectangle 25"/>
                  <p:cNvSpPr>
                    <a:spLocks noChangeAspect="1"/>
                  </p:cNvSpPr>
                  <p:nvPr/>
                </p:nvSpPr>
                <p:spPr>
                  <a:xfrm>
                    <a:off x="7365683" y="2944386"/>
                    <a:ext cx="1014300" cy="1014300"/>
                  </a:xfrm>
                  <a:prstGeom prst="rect">
                    <a:avLst/>
                  </a:prstGeom>
                  <a:solidFill>
                    <a:srgbClr val="1F38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5500" b="84600" l="32700" r="67250">
                                <a14:foregroundMark x1="16000" y1="18500" x2="16000" y2="185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31990" t="14080" r="32227" b="13408"/>
                  <a:stretch/>
                </p:blipFill>
                <p:spPr>
                  <a:xfrm>
                    <a:off x="7515770" y="3090200"/>
                    <a:ext cx="713226" cy="7226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7924896" y="221265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7924894" y="74764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4910" y="4361180"/>
                <a:ext cx="724785" cy="463057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V="1">
              <a:off x="6828507" y="4551420"/>
              <a:ext cx="739415" cy="91132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8139713" y="2628312"/>
              <a:ext cx="1626330" cy="3928794"/>
              <a:chOff x="8139713" y="2628312"/>
              <a:chExt cx="1626330" cy="392879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8139713" y="2628312"/>
                <a:ext cx="1626330" cy="3928794"/>
                <a:chOff x="7111733" y="-255063"/>
                <a:chExt cx="1626330" cy="3928794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1733" y="1197457"/>
                  <a:ext cx="226411" cy="101520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11652" y="1201734"/>
                  <a:ext cx="226411" cy="1015200"/>
                </a:xfrm>
                <a:prstGeom prst="rect">
                  <a:avLst/>
                </a:prstGeom>
              </p:spPr>
            </p:pic>
            <p:sp>
              <p:nvSpPr>
                <p:cNvPr id="47" name="Rectangle 46"/>
                <p:cNvSpPr>
                  <a:spLocks noChangeAspect="1"/>
                </p:cNvSpPr>
                <p:nvPr/>
              </p:nvSpPr>
              <p:spPr>
                <a:xfrm>
                  <a:off x="7417298" y="1201734"/>
                  <a:ext cx="1015200" cy="10152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7417298" y="-255063"/>
                  <a:ext cx="1014300" cy="1014300"/>
                  <a:chOff x="6528524" y="2025672"/>
                  <a:chExt cx="1014300" cy="1014300"/>
                </a:xfrm>
              </p:grpSpPr>
              <p:sp>
                <p:nvSpPr>
                  <p:cNvPr id="54" name="Rectangle 53"/>
                  <p:cNvSpPr>
                    <a:spLocks noChangeAspect="1"/>
                  </p:cNvSpPr>
                  <p:nvPr/>
                </p:nvSpPr>
                <p:spPr>
                  <a:xfrm>
                    <a:off x="6528524" y="2025672"/>
                    <a:ext cx="1014300" cy="10143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5" name="Picture 54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914014" y="2389693"/>
                    <a:ext cx="243319" cy="2862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7418198" y="2659431"/>
                  <a:ext cx="1014300" cy="1014300"/>
                  <a:chOff x="7365683" y="2944386"/>
                  <a:chExt cx="1014300" cy="1014300"/>
                </a:xfrm>
              </p:grpSpPr>
              <p:sp>
                <p:nvSpPr>
                  <p:cNvPr id="52" name="Rectangle 51"/>
                  <p:cNvSpPr>
                    <a:spLocks noChangeAspect="1"/>
                  </p:cNvSpPr>
                  <p:nvPr/>
                </p:nvSpPr>
                <p:spPr>
                  <a:xfrm>
                    <a:off x="7365683" y="2944386"/>
                    <a:ext cx="1014300" cy="1014300"/>
                  </a:xfrm>
                  <a:prstGeom prst="rect">
                    <a:avLst/>
                  </a:prstGeom>
                  <a:solidFill>
                    <a:srgbClr val="1F38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5500" b="84600" l="32700" r="67250">
                                <a14:foregroundMark x1="16000" y1="18500" x2="16000" y2="185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31990" t="14080" r="32227" b="13408"/>
                  <a:stretch/>
                </p:blipFill>
                <p:spPr>
                  <a:xfrm>
                    <a:off x="7515770" y="3090200"/>
                    <a:ext cx="713226" cy="7226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7924896" y="221265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7924894" y="747647"/>
                  <a:ext cx="2" cy="451682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4321" y="4372403"/>
                <a:ext cx="776211" cy="464400"/>
              </a:xfrm>
              <a:prstGeom prst="rect">
                <a:avLst/>
              </a:prstGeom>
            </p:spPr>
          </p:pic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20903" y="3977873"/>
              <a:ext cx="445069" cy="125346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28302" y="3977873"/>
              <a:ext cx="441635" cy="1252800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7082672" y="3604824"/>
            <a:ext cx="4354163" cy="797613"/>
            <a:chOff x="7082672" y="3604824"/>
            <a:chExt cx="4354163" cy="797613"/>
          </a:xfrm>
        </p:grpSpPr>
        <p:sp>
          <p:nvSpPr>
            <p:cNvPr id="71" name="Rectangle 70"/>
            <p:cNvSpPr>
              <a:spLocks noChangeAspect="1"/>
            </p:cNvSpPr>
            <p:nvPr/>
          </p:nvSpPr>
          <p:spPr>
            <a:xfrm>
              <a:off x="8066222" y="3657641"/>
              <a:ext cx="681754" cy="6817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7763822" y="3997393"/>
              <a:ext cx="30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7082672" y="3656818"/>
              <a:ext cx="681150" cy="681150"/>
              <a:chOff x="10236716" y="2695304"/>
              <a:chExt cx="681150" cy="681150"/>
            </a:xfrm>
          </p:grpSpPr>
          <p:sp>
            <p:nvSpPr>
              <p:cNvPr id="72" name="Rectangle 71"/>
              <p:cNvSpPr>
                <a:spLocks noChangeAspect="1"/>
              </p:cNvSpPr>
              <p:nvPr/>
            </p:nvSpPr>
            <p:spPr>
              <a:xfrm>
                <a:off x="10236716" y="2695304"/>
                <a:ext cx="681150" cy="6811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23447" y="2874165"/>
                <a:ext cx="507086" cy="313200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/>
            <p:cNvCxnSpPr/>
            <p:nvPr/>
          </p:nvCxnSpPr>
          <p:spPr>
            <a:xfrm>
              <a:off x="8747976" y="3998519"/>
              <a:ext cx="30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50376" y="3604824"/>
              <a:ext cx="2386459" cy="797613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63225" y="3835679"/>
              <a:ext cx="486161" cy="313200"/>
            </a:xfrm>
            <a:prstGeom prst="rect">
              <a:avLst/>
            </a:prstGeom>
          </p:spPr>
        </p:pic>
      </p:grpSp>
      <p:sp>
        <p:nvSpPr>
          <p:cNvPr id="86" name="&quot;No&quot; Symbol 85"/>
          <p:cNvSpPr>
            <a:spLocks noChangeAspect="1"/>
          </p:cNvSpPr>
          <p:nvPr/>
        </p:nvSpPr>
        <p:spPr>
          <a:xfrm>
            <a:off x="7902897" y="3486908"/>
            <a:ext cx="1009263" cy="100926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0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931092"/>
            <a:ext cx="7005685" cy="381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24284" cy="41765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748" y="5842967"/>
            <a:ext cx="354716" cy="936056"/>
          </a:xfrm>
          <a:prstGeom prst="rect">
            <a:avLst/>
          </a:prstGeom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616260" y="3532518"/>
            <a:ext cx="804563" cy="804563"/>
            <a:chOff x="9439275" y="3900488"/>
            <a:chExt cx="1800000" cy="1800000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539900" y="3523778"/>
            <a:ext cx="739415" cy="91132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1222178" y="2434783"/>
            <a:ext cx="1394082" cy="2000023"/>
            <a:chOff x="1105611" y="2658479"/>
            <a:chExt cx="1394082" cy="2000023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105611" y="2658479"/>
              <a:ext cx="1000011" cy="2000023"/>
              <a:chOff x="2957530" y="2457674"/>
              <a:chExt cx="1800000" cy="360000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957530" y="2457674"/>
                <a:ext cx="1800000" cy="3600001"/>
                <a:chOff x="4912062" y="2100487"/>
                <a:chExt cx="1800000" cy="360000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4912062" y="3900488"/>
                  <a:ext cx="1800000" cy="1800000"/>
                  <a:chOff x="6572250" y="3900488"/>
                  <a:chExt cx="1800000" cy="1800000"/>
                </a:xfrm>
              </p:grpSpPr>
              <p:sp>
                <p:nvSpPr>
                  <p:cNvPr id="10" name="Rectangle 9"/>
                  <p:cNvSpPr>
                    <a:spLocks noChangeAspect="1"/>
                  </p:cNvSpPr>
                  <p:nvPr/>
                </p:nvSpPr>
                <p:spPr>
                  <a:xfrm>
                    <a:off x="6572250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811850" y="4375038"/>
                    <a:ext cx="1320800" cy="850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602" y="3031443"/>
                <a:ext cx="1273855" cy="652462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/>
            <p:cNvCxnSpPr>
              <a:stCxn id="61" idx="1"/>
              <a:endCxn id="10" idx="3"/>
            </p:cNvCxnSpPr>
            <p:nvPr/>
          </p:nvCxnSpPr>
          <p:spPr>
            <a:xfrm flipH="1" flipV="1">
              <a:off x="2105622" y="4158497"/>
              <a:ext cx="394071" cy="160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5208976" y="3529361"/>
            <a:ext cx="804563" cy="804563"/>
            <a:chOff x="9439275" y="3900488"/>
            <a:chExt cx="1800000" cy="1800000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09" name="Group 108"/>
          <p:cNvGrpSpPr>
            <a:grpSpLocks noChangeAspect="1"/>
          </p:cNvGrpSpPr>
          <p:nvPr/>
        </p:nvGrpSpPr>
        <p:grpSpPr>
          <a:xfrm>
            <a:off x="9199758" y="3529360"/>
            <a:ext cx="804563" cy="804563"/>
            <a:chOff x="9439275" y="3900488"/>
            <a:chExt cx="1800000" cy="1800000"/>
          </a:xfrm>
        </p:grpSpPr>
        <p:sp>
          <p:nvSpPr>
            <p:cNvPr id="110" name="Rectangle 109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3814894" y="2431626"/>
            <a:ext cx="1394082" cy="2000023"/>
            <a:chOff x="3698327" y="2655322"/>
            <a:chExt cx="1394082" cy="2000023"/>
          </a:xfrm>
        </p:grpSpPr>
        <p:grpSp>
          <p:nvGrpSpPr>
            <p:cNvPr id="81" name="Group 80"/>
            <p:cNvGrpSpPr/>
            <p:nvPr/>
          </p:nvGrpSpPr>
          <p:grpSpPr>
            <a:xfrm>
              <a:off x="3698327" y="2655322"/>
              <a:ext cx="1000011" cy="2000023"/>
              <a:chOff x="4912062" y="2100487"/>
              <a:chExt cx="1800000" cy="36000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85" name="Rectangle 8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84" name="Rectangle 83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0" name="Straight Arrow Connector 89"/>
            <p:cNvCxnSpPr>
              <a:stCxn id="88" idx="1"/>
              <a:endCxn id="85" idx="3"/>
            </p:cNvCxnSpPr>
            <p:nvPr/>
          </p:nvCxnSpPr>
          <p:spPr>
            <a:xfrm flipH="1">
              <a:off x="4698338" y="4155339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44479" y="2977242"/>
              <a:ext cx="707705" cy="362483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805676" y="2431625"/>
            <a:ext cx="1394082" cy="2000023"/>
            <a:chOff x="7689109" y="2655321"/>
            <a:chExt cx="1394082" cy="2000023"/>
          </a:xfrm>
        </p:grpSpPr>
        <p:grpSp>
          <p:nvGrpSpPr>
            <p:cNvPr id="103" name="Group 102"/>
            <p:cNvGrpSpPr/>
            <p:nvPr/>
          </p:nvGrpSpPr>
          <p:grpSpPr>
            <a:xfrm>
              <a:off x="7689109" y="2655321"/>
              <a:ext cx="1000011" cy="2000023"/>
              <a:chOff x="4912062" y="2100487"/>
              <a:chExt cx="1800000" cy="3600001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Arrow Connector 111"/>
            <p:cNvCxnSpPr>
              <a:stCxn id="110" idx="1"/>
              <a:endCxn id="107" idx="3"/>
            </p:cNvCxnSpPr>
            <p:nvPr/>
          </p:nvCxnSpPr>
          <p:spPr>
            <a:xfrm flipH="1">
              <a:off x="8689120" y="4155338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2735" y="2974084"/>
              <a:ext cx="742227" cy="362483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120195"/>
            <a:ext cx="10541692" cy="3816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528684"/>
            <a:ext cx="9008483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Verhalten 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/>
          <p:cNvGrpSpPr/>
          <p:nvPr/>
        </p:nvGrpSpPr>
        <p:grpSpPr>
          <a:xfrm>
            <a:off x="838200" y="2594725"/>
            <a:ext cx="10515600" cy="2201677"/>
            <a:chOff x="838200" y="3123180"/>
            <a:chExt cx="10515600" cy="2201677"/>
          </a:xfrm>
        </p:grpSpPr>
        <p:grpSp>
          <p:nvGrpSpPr>
            <p:cNvPr id="111" name="Group 110"/>
            <p:cNvGrpSpPr>
              <a:grpSpLocks noChangeAspect="1"/>
            </p:cNvGrpSpPr>
            <p:nvPr/>
          </p:nvGrpSpPr>
          <p:grpSpPr>
            <a:xfrm>
              <a:off x="838200" y="3123180"/>
              <a:ext cx="4678176" cy="2201677"/>
              <a:chOff x="2881383" y="2776073"/>
              <a:chExt cx="5617862" cy="2643919"/>
            </a:xfrm>
          </p:grpSpPr>
          <p:cxnSp>
            <p:nvCxnSpPr>
              <p:cNvPr id="99" name="Straight Arrow Connector 98"/>
              <p:cNvCxnSpPr>
                <a:stCxn id="98" idx="3"/>
                <a:endCxn id="100" idx="1"/>
              </p:cNvCxnSpPr>
              <p:nvPr/>
            </p:nvCxnSpPr>
            <p:spPr>
              <a:xfrm>
                <a:off x="3973541" y="4090243"/>
                <a:ext cx="394029" cy="523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/>
              <p:nvPr/>
            </p:nvGrpSpPr>
            <p:grpSpPr>
              <a:xfrm>
                <a:off x="4367570" y="2776073"/>
                <a:ext cx="1092157" cy="2638800"/>
                <a:chOff x="4367570" y="2776073"/>
                <a:chExt cx="1092157" cy="26388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4367570" y="2776073"/>
                  <a:ext cx="1092157" cy="2638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4482" y="3799664"/>
                  <a:ext cx="918331" cy="591617"/>
                </a:xfrm>
                <a:prstGeom prst="rect">
                  <a:avLst/>
                </a:prstGeom>
              </p:spPr>
            </p:pic>
          </p:grpSp>
          <p:cxnSp>
            <p:nvCxnSpPr>
              <p:cNvPr id="105" name="Straight Arrow Connector 104"/>
              <p:cNvCxnSpPr>
                <a:stCxn id="100" idx="3"/>
                <a:endCxn id="107" idx="2"/>
              </p:cNvCxnSpPr>
              <p:nvPr/>
            </p:nvCxnSpPr>
            <p:spPr>
              <a:xfrm>
                <a:off x="5459727" y="4095473"/>
                <a:ext cx="400718" cy="649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7" name="Rectangle 106"/>
                  <p:cNvSpPr/>
                  <p:nvPr/>
                </p:nvSpPr>
                <p:spPr>
                  <a:xfrm rot="5400000">
                    <a:off x="6633766" y="2782571"/>
                    <a:ext cx="1092157" cy="26388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</m:d>
                      </m:oMath>
                    </a14:m>
                    <a:r>
                      <a:rPr lang="en-US" sz="2800" dirty="0" smtClean="0"/>
                      <a:t> </a:t>
                    </a:r>
                    <a:r>
                      <a:rPr lang="en-US" sz="2800" dirty="0" err="1" smtClean="0"/>
                      <a:t>wird</a:t>
                    </a:r>
                    <a:r>
                      <a:rPr lang="en-US" sz="2800" dirty="0" smtClean="0"/>
                      <a:t> </a:t>
                    </a:r>
                    <a:r>
                      <a:rPr lang="en-US" sz="2800" dirty="0" err="1" smtClean="0"/>
                      <a:t>akzeptiert</a:t>
                    </a:r>
                    <a:endParaRPr lang="en-US" sz="2800" dirty="0"/>
                  </a:p>
                </p:txBody>
              </p:sp>
            </mc:Choice>
            <mc:Fallback>
              <p:sp>
                <p:nvSpPr>
                  <p:cNvPr id="107" name="Rectangle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633766" y="2782571"/>
                    <a:ext cx="1092157" cy="26388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7285" b="-20530"/>
                    </a:stretch>
                  </a:blipFill>
                  <a:ln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0" name="Group 109"/>
              <p:cNvGrpSpPr/>
              <p:nvPr/>
            </p:nvGrpSpPr>
            <p:grpSpPr>
              <a:xfrm>
                <a:off x="2881383" y="2781622"/>
                <a:ext cx="1092157" cy="2638370"/>
                <a:chOff x="2881383" y="2781622"/>
                <a:chExt cx="1092157" cy="2638370"/>
              </a:xfrm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2881383" y="3647048"/>
                  <a:ext cx="1092157" cy="886389"/>
                </a:xfrm>
                <a:prstGeom prst="rect">
                  <a:avLst/>
                </a:prstGeom>
                <a:solidFill>
                  <a:srgbClr val="DEEC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2881383" y="2781622"/>
                  <a:ext cx="1092157" cy="2638370"/>
                  <a:chOff x="7111733" y="-255063"/>
                  <a:chExt cx="1626330" cy="3928794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11733" y="1197457"/>
                    <a:ext cx="226411" cy="10152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511652" y="1201734"/>
                    <a:ext cx="226411" cy="1015200"/>
                  </a:xfrm>
                  <a:prstGeom prst="rect">
                    <a:avLst/>
                  </a:prstGeom>
                </p:spPr>
              </p:pic>
              <p:sp>
                <p:nvSpPr>
                  <p:cNvPr id="15" name="Rectangle 14"/>
                  <p:cNvSpPr>
                    <a:spLocks noChangeAspect="1"/>
                  </p:cNvSpPr>
                  <p:nvPr/>
                </p:nvSpPr>
                <p:spPr>
                  <a:xfrm>
                    <a:off x="7417298" y="1201734"/>
                    <a:ext cx="1015200" cy="10152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7417298" y="-255063"/>
                    <a:ext cx="1014300" cy="1014300"/>
                    <a:chOff x="6528524" y="2025672"/>
                    <a:chExt cx="1014300" cy="1014300"/>
                  </a:xfrm>
                </p:grpSpPr>
                <p:sp>
                  <p:nvSpPr>
                    <p:cNvPr id="22" name="Rectangle 21"/>
                    <p:cNvSpPr>
                      <a:spLocks noChangeAspect="1"/>
                    </p:cNvSpPr>
                    <p:nvPr/>
                  </p:nvSpPr>
                  <p:spPr>
                    <a:xfrm>
                      <a:off x="6528524" y="2025672"/>
                      <a:ext cx="1014300" cy="101430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pic>
                  <p:nvPicPr>
                    <p:cNvPr id="23" name="Picture 22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914014" y="2389693"/>
                      <a:ext cx="243319" cy="2862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7418198" y="2659431"/>
                    <a:ext cx="1014300" cy="1014300"/>
                    <a:chOff x="7365683" y="2944386"/>
                    <a:chExt cx="1014300" cy="1014300"/>
                  </a:xfrm>
                </p:grpSpPr>
                <p:sp>
                  <p:nvSpPr>
                    <p:cNvPr id="20" name="Rectangle 19"/>
                    <p:cNvSpPr>
                      <a:spLocks noChangeAspect="1"/>
                    </p:cNvSpPr>
                    <p:nvPr/>
                  </p:nvSpPr>
                  <p:spPr>
                    <a:xfrm>
                      <a:off x="7365683" y="2944386"/>
                      <a:ext cx="1014300" cy="1014300"/>
                    </a:xfrm>
                    <a:prstGeom prst="rect">
                      <a:avLst/>
                    </a:prstGeom>
                    <a:solidFill>
                      <a:srgbClr val="1F386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15500" b="84600" l="32700" r="67250">
                                  <a14:foregroundMark x1="16000" y1="18500" x2="16000" y2="18500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rcRect l="31990" t="14080" r="32227" b="13408"/>
                    <a:stretch/>
                  </p:blipFill>
                  <p:spPr>
                    <a:xfrm>
                      <a:off x="7515770" y="3090200"/>
                      <a:ext cx="713226" cy="722672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7924896" y="2212657"/>
                    <a:ext cx="2" cy="451682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7924894" y="747647"/>
                    <a:ext cx="2" cy="451682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87979" y="3941335"/>
                  <a:ext cx="461558" cy="313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5" name="Group 164"/>
            <p:cNvGrpSpPr/>
            <p:nvPr/>
          </p:nvGrpSpPr>
          <p:grpSpPr>
            <a:xfrm>
              <a:off x="6675624" y="3123180"/>
              <a:ext cx="4678176" cy="2201677"/>
              <a:chOff x="6323560" y="3125405"/>
              <a:chExt cx="4678176" cy="2201677"/>
            </a:xfrm>
          </p:grpSpPr>
          <p:grpSp>
            <p:nvGrpSpPr>
              <p:cNvPr id="135" name="Group 134"/>
              <p:cNvGrpSpPr>
                <a:grpSpLocks noChangeAspect="1"/>
              </p:cNvGrpSpPr>
              <p:nvPr/>
            </p:nvGrpSpPr>
            <p:grpSpPr>
              <a:xfrm>
                <a:off x="6323560" y="3125405"/>
                <a:ext cx="4678176" cy="2201677"/>
                <a:chOff x="2881383" y="2776073"/>
                <a:chExt cx="5617862" cy="2643919"/>
              </a:xfrm>
            </p:grpSpPr>
            <p:cxnSp>
              <p:nvCxnSpPr>
                <p:cNvPr id="136" name="Straight Arrow Connector 135"/>
                <p:cNvCxnSpPr>
                  <a:stCxn id="141" idx="3"/>
                  <a:endCxn id="155" idx="1"/>
                </p:cNvCxnSpPr>
                <p:nvPr/>
              </p:nvCxnSpPr>
              <p:spPr>
                <a:xfrm>
                  <a:off x="3973541" y="4090243"/>
                  <a:ext cx="394029" cy="523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Group 136"/>
                <p:cNvGrpSpPr/>
                <p:nvPr/>
              </p:nvGrpSpPr>
              <p:grpSpPr>
                <a:xfrm>
                  <a:off x="4367570" y="2776073"/>
                  <a:ext cx="1092157" cy="2638800"/>
                  <a:chOff x="4367570" y="2776073"/>
                  <a:chExt cx="1092157" cy="2638800"/>
                </a:xfrm>
              </p:grpSpPr>
              <p:sp>
                <p:nvSpPr>
                  <p:cNvPr id="155" name="Rectangle 154"/>
                  <p:cNvSpPr/>
                  <p:nvPr/>
                </p:nvSpPr>
                <p:spPr>
                  <a:xfrm>
                    <a:off x="4367570" y="2776073"/>
                    <a:ext cx="1092157" cy="26388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6" name="Picture 15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54482" y="3799664"/>
                    <a:ext cx="918331" cy="59161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8" name="Straight Arrow Connector 137"/>
                <p:cNvCxnSpPr>
                  <a:stCxn id="155" idx="3"/>
                  <a:endCxn id="139" idx="2"/>
                </p:cNvCxnSpPr>
                <p:nvPr/>
              </p:nvCxnSpPr>
              <p:spPr>
                <a:xfrm>
                  <a:off x="5459727" y="4095473"/>
                  <a:ext cx="400718" cy="6499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9" name="Rectangle 138"/>
                    <p:cNvSpPr/>
                    <p:nvPr/>
                  </p:nvSpPr>
                  <p:spPr>
                    <a:xfrm rot="5400000">
                      <a:off x="6633766" y="2782571"/>
                      <a:ext cx="1092157" cy="2638800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</m:d>
                        </m:oMath>
                      </a14:m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wird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nicht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akzeptiert</a:t>
                      </a:r>
                      <a:endParaRPr lang="en-US" sz="2800" dirty="0"/>
                    </a:p>
                  </p:txBody>
                </p:sp>
              </mc:Choice>
              <mc:Fallback>
                <p:sp>
                  <p:nvSpPr>
                    <p:cNvPr id="139" name="Rectangle 1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633766" y="2782571"/>
                      <a:ext cx="1092157" cy="263880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7285" r="-6612" b="-20530"/>
                      </a:stretch>
                    </a:blipFill>
                    <a:ln>
                      <a:solidFill>
                        <a:srgbClr val="C0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0" name="Group 139"/>
                <p:cNvGrpSpPr/>
                <p:nvPr/>
              </p:nvGrpSpPr>
              <p:grpSpPr>
                <a:xfrm>
                  <a:off x="2881383" y="2781622"/>
                  <a:ext cx="1092157" cy="2638370"/>
                  <a:chOff x="2881383" y="2781622"/>
                  <a:chExt cx="1092157" cy="2638370"/>
                </a:xfrm>
              </p:grpSpPr>
              <p:sp>
                <p:nvSpPr>
                  <p:cNvPr id="141" name="Rectangle 140"/>
                  <p:cNvSpPr/>
                  <p:nvPr/>
                </p:nvSpPr>
                <p:spPr>
                  <a:xfrm>
                    <a:off x="2881383" y="3647048"/>
                    <a:ext cx="1092157" cy="886389"/>
                  </a:xfrm>
                  <a:prstGeom prst="rect">
                    <a:avLst/>
                  </a:prstGeom>
                  <a:solidFill>
                    <a:srgbClr val="DEEC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2" name="Group 141"/>
                  <p:cNvGrpSpPr/>
                  <p:nvPr/>
                </p:nvGrpSpPr>
                <p:grpSpPr>
                  <a:xfrm>
                    <a:off x="2881383" y="2781622"/>
                    <a:ext cx="1092157" cy="2638370"/>
                    <a:chOff x="7111733" y="-255063"/>
                    <a:chExt cx="1626330" cy="3928794"/>
                  </a:xfrm>
                </p:grpSpPr>
                <p:pic>
                  <p:nvPicPr>
                    <p:cNvPr id="144" name="Picture 14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111733" y="1197457"/>
                      <a:ext cx="226411" cy="1015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5" name="Picture 144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511652" y="1201734"/>
                      <a:ext cx="226411" cy="10152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6" name="Rectangle 145"/>
                    <p:cNvSpPr>
                      <a:spLocks noChangeAspect="1"/>
                    </p:cNvSpPr>
                    <p:nvPr/>
                  </p:nvSpPr>
                  <p:spPr>
                    <a:xfrm>
                      <a:off x="7417298" y="1201734"/>
                      <a:ext cx="1015200" cy="10152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47" name="Group 146"/>
                    <p:cNvGrpSpPr/>
                    <p:nvPr/>
                  </p:nvGrpSpPr>
                  <p:grpSpPr>
                    <a:xfrm>
                      <a:off x="7417298" y="-255063"/>
                      <a:ext cx="1014300" cy="1014300"/>
                      <a:chOff x="6528524" y="2025672"/>
                      <a:chExt cx="1014300" cy="1014300"/>
                    </a:xfrm>
                  </p:grpSpPr>
                  <p:sp>
                    <p:nvSpPr>
                      <p:cNvPr id="153" name="Rectangle 15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528524" y="2025672"/>
                        <a:ext cx="1014300" cy="10143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pic>
                    <p:nvPicPr>
                      <p:cNvPr id="154" name="Picture 15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14014" y="2389693"/>
                        <a:ext cx="243319" cy="28625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51" name="Rectangle 150"/>
                    <p:cNvSpPr>
                      <a:spLocks noChangeAspect="1"/>
                    </p:cNvSpPr>
                    <p:nvPr/>
                  </p:nvSpPr>
                  <p:spPr>
                    <a:xfrm>
                      <a:off x="7418198" y="2659431"/>
                      <a:ext cx="1014300" cy="1014300"/>
                    </a:xfrm>
                    <a:prstGeom prst="rect">
                      <a:avLst/>
                    </a:prstGeom>
                    <a:solidFill>
                      <a:srgbClr val="1F386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49" name="Straight Arrow Connector 148"/>
                    <p:cNvCxnSpPr/>
                    <p:nvPr/>
                  </p:nvCxnSpPr>
                  <p:spPr>
                    <a:xfrm>
                      <a:off x="7924896" y="2212657"/>
                      <a:ext cx="2" cy="451682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/>
                    <p:cNvCxnSpPr/>
                    <p:nvPr/>
                  </p:nvCxnSpPr>
                  <p:spPr>
                    <a:xfrm>
                      <a:off x="7924894" y="747647"/>
                      <a:ext cx="2" cy="451682"/>
                    </a:xfrm>
                    <a:prstGeom prst="straightConnector1">
                      <a:avLst/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43" name="Picture 142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187979" y="3941335"/>
                    <a:ext cx="461558" cy="3132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4" name="Group 163"/>
              <p:cNvGrpSpPr>
                <a:grpSpLocks noChangeAspect="1"/>
              </p:cNvGrpSpPr>
              <p:nvPr/>
            </p:nvGrpSpPr>
            <p:grpSpPr>
              <a:xfrm>
                <a:off x="6569450" y="4841874"/>
                <a:ext cx="403200" cy="403200"/>
                <a:chOff x="699486" y="8888346"/>
                <a:chExt cx="581620" cy="604885"/>
              </a:xfrm>
            </p:grpSpPr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9486" y="8888346"/>
                  <a:ext cx="581620" cy="604885"/>
                </a:xfrm>
                <a:prstGeom prst="rect">
                  <a:avLst/>
                </a:prstGeom>
              </p:spPr>
            </p:pic>
            <p:pic>
              <p:nvPicPr>
                <p:cNvPr id="163" name="Picture 16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8230" y="8993764"/>
                  <a:ext cx="370179" cy="3849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5384741"/>
            <a:ext cx="9831389" cy="324031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950017"/>
            <a:ext cx="9709877" cy="324031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1696787"/>
            <a:ext cx="7205566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Wähle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“geschickt”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22737" y="1690688"/>
            <a:ext cx="11346526" cy="4673692"/>
            <a:chOff x="247404" y="1690688"/>
            <a:chExt cx="11346526" cy="4673692"/>
          </a:xfrm>
        </p:grpSpPr>
        <p:grpSp>
          <p:nvGrpSpPr>
            <p:cNvPr id="6" name="Group 5"/>
            <p:cNvGrpSpPr/>
            <p:nvPr/>
          </p:nvGrpSpPr>
          <p:grpSpPr>
            <a:xfrm>
              <a:off x="3688114" y="1690688"/>
              <a:ext cx="7905816" cy="4673692"/>
              <a:chOff x="2143092" y="1964849"/>
              <a:chExt cx="7905816" cy="4673692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194465" y="19648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4481881" y="19839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4808169" y="22998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5822469" y="33141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7656144" y="22998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5256" y="30748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315317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4808167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164194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7657044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8792" y="51666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4889" y="50762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3092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61508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0807" y="6083996"/>
                <a:ext cx="1429020" cy="44790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9234" y="6083996"/>
                <a:ext cx="1429020" cy="55454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247404" y="2075503"/>
              <a:ext cx="1440000" cy="2880000"/>
              <a:chOff x="4912062" y="2100487"/>
              <a:chExt cx="1800000" cy="360000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6" name="Straight Arrow Connector 65"/>
            <p:cNvCxnSpPr/>
            <p:nvPr/>
          </p:nvCxnSpPr>
          <p:spPr>
            <a:xfrm>
              <a:off x="1916197" y="3515503"/>
              <a:ext cx="16048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86249" y="3214308"/>
              <a:ext cx="1064777" cy="182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Simulation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auf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4" y="5766577"/>
            <a:ext cx="11193950" cy="3064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4" y="5334149"/>
            <a:ext cx="10452099" cy="306493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17816" y="2069333"/>
            <a:ext cx="1440000" cy="2880000"/>
            <a:chOff x="9439275" y="2100488"/>
            <a:chExt cx="1800000" cy="3600000"/>
          </a:xfrm>
        </p:grpSpPr>
        <p:grpSp>
          <p:nvGrpSpPr>
            <p:cNvPr id="12" name="Group 11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009" y="3214132"/>
            <a:ext cx="1048535" cy="198918"/>
          </a:xfrm>
          <a:prstGeom prst="rect">
            <a:avLst/>
          </a:prstGeom>
        </p:spPr>
      </p:pic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422737" y="2075503"/>
            <a:ext cx="1440000" cy="2880000"/>
            <a:chOff x="4912062" y="2100487"/>
            <a:chExt cx="1800000" cy="3600001"/>
          </a:xfrm>
        </p:grpSpPr>
        <p:grpSp>
          <p:nvGrpSpPr>
            <p:cNvPr id="47" name="Group 46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cxnSp>
        <p:nvCxnSpPr>
          <p:cNvPr id="45" name="Straight Arrow Connector 44"/>
          <p:cNvCxnSpPr/>
          <p:nvPr/>
        </p:nvCxnSpPr>
        <p:spPr>
          <a:xfrm>
            <a:off x="2091530" y="3515503"/>
            <a:ext cx="16048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8853" y="6199005"/>
            <a:ext cx="132396" cy="349379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74" y="6199005"/>
            <a:ext cx="4920622" cy="306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1249" y="2616773"/>
            <a:ext cx="5841312" cy="338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1249" y="4060133"/>
            <a:ext cx="1736849" cy="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Hausaufgabe</a:t>
                </a:r>
                <a:r>
                  <a:rPr lang="en-US" dirty="0" smtClean="0"/>
                  <a:t>: Was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Dann </a:t>
                </a:r>
                <a:r>
                  <a:rPr lang="en-US" dirty="0" err="1" smtClean="0"/>
                  <a:t>w</a:t>
                </a:r>
                <a:r>
                  <a:rPr lang="en-US" dirty="0" err="1" smtClean="0"/>
                  <a:t>ähle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≠∅</m:t>
                    </m:r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r>
                  <a:rPr lang="en-US" dirty="0" err="1" smtClean="0"/>
                  <a:t>Beweis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d.h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/>
                  </a:rPr>
                  <a:t> </a:t>
                </a:r>
                <a:r>
                  <a:rPr lang="en-US" dirty="0" err="1" smtClean="0">
                    <a:sym typeface="Wingdings"/>
                  </a:rPr>
                  <a:t>Beweis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sei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dem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aufmerksamen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Studenten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überlassen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9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Vom</a:t>
                </a:r>
                <a:r>
                  <a:rPr lang="en-US" dirty="0"/>
                  <a:t> </a:t>
                </a:r>
                <a:r>
                  <a:rPr lang="en-US" dirty="0" err="1" smtClean="0"/>
                  <a:t>Satz</a:t>
                </a:r>
                <a:r>
                  <a:rPr lang="en-US" dirty="0" smtClean="0"/>
                  <a:t> per Definition </a:t>
                </a:r>
                <a:r>
                  <a:rPr lang="en-US" dirty="0" err="1" smtClean="0"/>
                  <a:t>ausgeschlossen</a:t>
                </a:r>
                <a:endParaRPr lang="en-US" dirty="0" smtClean="0"/>
              </a:p>
              <a:p>
                <a:r>
                  <a:rPr lang="en-US" dirty="0" smtClean="0"/>
                  <a:t>Von der </a:t>
                </a:r>
                <a:r>
                  <a:rPr lang="en-US" dirty="0" err="1" smtClean="0"/>
                  <a:t>Bedeutung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Code-Checker,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sagen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unser</a:t>
                </a:r>
                <a:r>
                  <a:rPr lang="en-US" dirty="0" smtClean="0"/>
                  <a:t> Code </a:t>
                </a:r>
                <a:r>
                  <a:rPr lang="en-US" i="1" dirty="0" err="1" smtClean="0"/>
                  <a:t>tatsächlich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(TM) </a:t>
                </a:r>
                <a:r>
                  <a:rPr lang="en-US" dirty="0" err="1" smtClean="0"/>
                  <a:t>berechenbare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weitere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eingrenzen</a:t>
                </a:r>
                <a:r>
                  <a:rPr lang="en-US" dirty="0" smtClean="0"/>
                  <a:t>, da </a:t>
                </a:r>
                <a:r>
                  <a:rPr lang="en-US" dirty="0" err="1" smtClean="0"/>
                  <a:t>jede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 in </a:t>
                </a:r>
                <a:r>
                  <a:rPr lang="en-US" dirty="0" err="1" smtClean="0"/>
                  <a:t>Frage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kommt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6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>
            <a:spLocks noChangeAspect="1"/>
          </p:cNvSpPr>
          <p:nvPr/>
        </p:nvSpPr>
        <p:spPr>
          <a:xfrm>
            <a:off x="8054691" y="1406656"/>
            <a:ext cx="3600000" cy="360000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”</a:t>
                </a:r>
                <a:r>
                  <a:rPr lang="en-US" sz="2800" dirty="0" err="1" smtClean="0"/>
                  <a:t>Berechnet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</a:t>
                </a:r>
                <a:r>
                  <a:rPr lang="en-US" sz="2800" dirty="0" smtClean="0"/>
                  <a:t> die </a:t>
                </a: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?”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2605" t="-5732" r="-260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/>
                <a:t>TM</a:t>
              </a:r>
              <a:r>
                <a:rPr lang="en-US" sz="6000" dirty="0" smtClean="0"/>
                <a:t/>
              </a:r>
              <a:br>
                <a:rPr lang="en-US" sz="6000" dirty="0" smtClean="0"/>
              </a:br>
              <a:r>
                <a:rPr lang="en-US" sz="2000" i="1" dirty="0" err="1" smtClean="0"/>
                <a:t>hält</a:t>
              </a:r>
              <a:r>
                <a:rPr lang="en-US" sz="2000" i="1" dirty="0" smtClean="0"/>
                <a:t> </a:t>
              </a:r>
              <a:r>
                <a:rPr lang="en-US" sz="2000" i="1" dirty="0" err="1" smtClean="0"/>
                <a:t>immer</a:t>
              </a:r>
              <a:endParaRPr lang="en-US" sz="11500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8777</TotalTime>
  <Words>327</Words>
  <Application>Microsoft Macintosh PowerPoint</Application>
  <PresentationFormat>Widescreen</PresentationFormat>
  <Paragraphs>118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 Turingmaschine</vt:lpstr>
      <vt:lpstr>Entscheidbarkeit einer Sprache</vt:lpstr>
      <vt:lpstr>Gödelnummer</vt:lpstr>
      <vt:lpstr>Universelle Turingmaschine</vt:lpstr>
      <vt:lpstr>Formalisierung</vt:lpstr>
      <vt:lpstr>Menge der von TM berechenbaren Funktionen R</vt:lpstr>
      <vt:lpstr>Nicht-triviale Teilmenge  S</vt:lpstr>
      <vt:lpstr>Sprache L(S)</vt:lpstr>
      <vt:lpstr>Satz von Rice</vt:lpstr>
      <vt:lpstr>Beweis</vt:lpstr>
      <vt:lpstr>Beweis-Strategie</vt:lpstr>
      <vt:lpstr>Das Spezielle Halteproblem</vt:lpstr>
      <vt:lpstr>Beweis</vt:lpstr>
      <vt:lpstr>Komplementär von H_ε</vt:lpstr>
      <vt:lpstr>Lösungsidee</vt:lpstr>
      <vt:lpstr>Verhalten von M′</vt:lpstr>
      <vt:lpstr>Wähle f “geschickt”</vt:lpstr>
      <vt:lpstr>1. Schritt: Berechnung von Programm ⟨M′′⟩</vt:lpstr>
      <vt:lpstr>2. Schritt: Simulation von M_S auf ⟨M′′⟩</vt:lpstr>
      <vt:lpstr>Hausaufgabe: Was ist mit u∉S?</vt:lpstr>
      <vt:lpstr>Was ist mit S=R?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94</cp:revision>
  <cp:lastPrinted>2016-03-17T17:45:41Z</cp:lastPrinted>
  <dcterms:created xsi:type="dcterms:W3CDTF">2016-02-22T13:34:22Z</dcterms:created>
  <dcterms:modified xsi:type="dcterms:W3CDTF">2016-03-17T21:57:19Z</dcterms:modified>
</cp:coreProperties>
</file>